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  <p:sldMasterId id="2147483915" r:id="rId4"/>
  </p:sldMasterIdLst>
  <p:notesMasterIdLst>
    <p:notesMasterId r:id="rId33"/>
  </p:notesMasterIdLst>
  <p:sldIdLst>
    <p:sldId id="298" r:id="rId5"/>
    <p:sldId id="299" r:id="rId6"/>
    <p:sldId id="334" r:id="rId7"/>
    <p:sldId id="335" r:id="rId8"/>
    <p:sldId id="300" r:id="rId9"/>
    <p:sldId id="301" r:id="rId10"/>
    <p:sldId id="336" r:id="rId11"/>
    <p:sldId id="365" r:id="rId12"/>
    <p:sldId id="407" r:id="rId13"/>
    <p:sldId id="302" r:id="rId14"/>
    <p:sldId id="387" r:id="rId15"/>
    <p:sldId id="389" r:id="rId16"/>
    <p:sldId id="409" r:id="rId17"/>
    <p:sldId id="410" r:id="rId18"/>
    <p:sldId id="393" r:id="rId19"/>
    <p:sldId id="391" r:id="rId20"/>
    <p:sldId id="396" r:id="rId21"/>
    <p:sldId id="397" r:id="rId22"/>
    <p:sldId id="398" r:id="rId23"/>
    <p:sldId id="399" r:id="rId24"/>
    <p:sldId id="401" r:id="rId25"/>
    <p:sldId id="411" r:id="rId26"/>
    <p:sldId id="402" r:id="rId27"/>
    <p:sldId id="403" r:id="rId28"/>
    <p:sldId id="412" r:id="rId29"/>
    <p:sldId id="404" r:id="rId30"/>
    <p:sldId id="388" r:id="rId31"/>
    <p:sldId id="356" r:id="rId32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7" autoAdjust="0"/>
    <p:restoredTop sz="94660"/>
  </p:normalViewPr>
  <p:slideViewPr>
    <p:cSldViewPr>
      <p:cViewPr varScale="1">
        <p:scale>
          <a:sx n="78" d="100"/>
          <a:sy n="78" d="100"/>
        </p:scale>
        <p:origin x="138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409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9542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8300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1519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4685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3768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5228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90167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2087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88768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3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18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установке заземлений. </a:t>
            </a: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49" t="20753" r="5000" b="13872"/>
          <a:stretch/>
        </p:blipFill>
        <p:spPr>
          <a:xfrm>
            <a:off x="5046" y="0"/>
            <a:ext cx="913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794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Переносное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заземление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ПЗ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присоединяют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ЗУ,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затем устанавливают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ТВЧ, а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нимают ПЗ в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обратной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последовательности.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09" t="26335" r="9625" b="5661"/>
          <a:stretch/>
        </p:blipFill>
        <p:spPr>
          <a:xfrm>
            <a:off x="0" y="9010"/>
            <a:ext cx="9144000" cy="68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805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030" b="3033"/>
          <a:stretch/>
        </p:blipFill>
        <p:spPr>
          <a:xfrm>
            <a:off x="10606" y="0"/>
            <a:ext cx="9133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366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В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работах на сборных шинах РУ, щитов, сборок с шин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снимают напряжение 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шины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должны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быть заземлены. </a:t>
            </a: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Разрешается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временное снятие заземлений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установленных при подготовке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РМ, при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измерении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сопротивления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изоляции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В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операции по установке и снятию заземлений разрешается выполнять одному работнику, имеющему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группу III, из числа оперативного персонала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5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ВЛ до 1000В устанавливают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заземление только на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В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сетях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заземленной нейтралью при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наличии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повторного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заземления нулевого провода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разрешается присоединять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переносные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заземления к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нулевому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проводу.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 На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рабочих местах на ВЛ устанавливать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ПЗ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имеет право производитель работ с членом бригады, имеющим группу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III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7. Снимать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эти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ПЗ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разрешается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указанию производителя работ два члена бригады,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группой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III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8.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На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при проверке отсутствия напряжения, установке и снятии заземлений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один из двух работников должен находиться на земле и вести наблюдение за другим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Ограждение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рабочего места, вывешивание плакатов безопасности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вывешивают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плакаты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«Заземлено»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приводах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разъединителей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отделителей и выключателей нагрузки,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 также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ключах и кнопках дистанционного управления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коммутационными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аппаратами.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59" t="32584" r="8438" b="2500"/>
          <a:stretch/>
        </p:blipFill>
        <p:spPr>
          <a:xfrm>
            <a:off x="231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1962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Для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временного ограждения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ТВЧ,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оставшихся под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</a:t>
            </a:r>
            <a:r>
              <a:rPr lang="ru-RU" sz="48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должны применяться щиты, ширмы, экраны, изготовленные из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изоляционных </a:t>
            </a:r>
            <a:r>
              <a:rPr lang="ru-RU" sz="48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материалов.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На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временные ограждения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наносят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надписи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«Стой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!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Напряжение!»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укрепляют дополнительные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плакаты.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Выгораживание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осуществляется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щитами, ширмами, барьерами или шнуром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оставлением прохода) и вывешиванием на них плакатов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«Стой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!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Напряжение!», обращенными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внутрь огражденного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пространства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" y="0"/>
            <a:ext cx="913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467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На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подготовленных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 в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(на оборудовании, на котором предстоит производить работы, а также в месте прохода внутрь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выгороженного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рабочего места) должен быть вывешен плакат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Работать здесь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».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8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20" r="6230" b="5215"/>
          <a:stretch/>
        </p:blipFill>
        <p:spPr>
          <a:xfrm>
            <a:off x="2523" y="0"/>
            <a:ext cx="914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740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Технические мероприятия, обеспечивающие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безопасность работ со снятием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напряжения, выполняют только в указанном порядке.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1.2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безопасных условий труда при производстве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5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установке заземлений.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охрану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при установке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заземлений в электроустановках до 1000В.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установке заземлений.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309" t="8834" r="1313" b="5667"/>
          <a:stretch/>
        </p:blipFill>
        <p:spPr>
          <a:xfrm>
            <a:off x="-24764" y="0"/>
            <a:ext cx="9168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708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504</Words>
  <Application>Microsoft Office PowerPoint</Application>
  <PresentationFormat>Экран (4:3)</PresentationFormat>
  <Paragraphs>69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7_Presentation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80</cp:revision>
  <dcterms:created xsi:type="dcterms:W3CDTF">2003-11-18T14:40:54Z</dcterms:created>
  <dcterms:modified xsi:type="dcterms:W3CDTF">2020-08-11T18:24:46Z</dcterms:modified>
</cp:coreProperties>
</file>